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notesMasterIdLst>
    <p:notesMasterId r:id="rId7"/>
  </p:notesMasterIdLst>
  <p:sldIdLst>
    <p:sldId id="257" r:id="rId4"/>
    <p:sldId id="258" r:id="rId5"/>
    <p:sldId id="259" r:id="rId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ek 9" descr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3410" y="185737"/>
            <a:ext cx="1143422" cy="36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Obrázek 10" descr="Obráze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2711" y="6332154"/>
            <a:ext cx="1726577" cy="414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Obrázek 12" descr="Obrázek 12"/>
          <p:cNvPicPr>
            <a:picLocks noChangeAspect="1"/>
          </p:cNvPicPr>
          <p:nvPr/>
        </p:nvPicPr>
        <p:blipFill>
          <a:blip r:embed="rId4"/>
          <a:srcRect l="14103" t="41521" r="13772" b="41520"/>
          <a:stretch>
            <a:fillRect/>
          </a:stretch>
        </p:blipFill>
        <p:spPr>
          <a:xfrm>
            <a:off x="8887325" y="6332154"/>
            <a:ext cx="1262515" cy="41987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Obrázek 14" descr="Obrázek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0560" y="6332154"/>
            <a:ext cx="1853398" cy="413517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KLIKNUTÍM LZE UPRAVIT STYL"/>
          <p:cNvSpPr txBox="1">
            <a:spLocks noGrp="1"/>
          </p:cNvSpPr>
          <p:nvPr>
            <p:ph type="title" hasCustomPrompt="1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/>
          </a:lstStyle>
          <a:p>
            <a:r>
              <a:t>KLIKNUTÍM LZE UPRAVIT STYL</a:t>
            </a:r>
          </a:p>
        </p:txBody>
      </p:sp>
      <p:sp>
        <p:nvSpPr>
          <p:cNvPr id="20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KLIKNUTÍM LZE UPRAVIT STYL.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KLIKNUTÍM LZE UPRAVIT STYL.</a:t>
            </a:r>
          </a:p>
        </p:txBody>
      </p:sp>
      <p:sp>
        <p:nvSpPr>
          <p:cNvPr id="29" name="Text úrovně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30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Obrázek 9" descr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3410" y="185737"/>
            <a:ext cx="1143422" cy="36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8" name="Obrázek 10" descr="Obráze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2711" y="6332154"/>
            <a:ext cx="1726577" cy="414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9" name="Obrázek 12" descr="Obrázek 12"/>
          <p:cNvPicPr>
            <a:picLocks noChangeAspect="1"/>
          </p:cNvPicPr>
          <p:nvPr/>
        </p:nvPicPr>
        <p:blipFill>
          <a:blip r:embed="rId4"/>
          <a:srcRect l="14103" t="41521" r="13772" b="41520"/>
          <a:stretch>
            <a:fillRect/>
          </a:stretch>
        </p:blipFill>
        <p:spPr>
          <a:xfrm>
            <a:off x="8887325" y="6332154"/>
            <a:ext cx="1262515" cy="419874"/>
          </a:xfrm>
          <a:prstGeom prst="rect">
            <a:avLst/>
          </a:prstGeom>
          <a:ln w="12700">
            <a:miter lim="400000"/>
          </a:ln>
        </p:spPr>
      </p:pic>
      <p:pic>
        <p:nvPicPr>
          <p:cNvPr id="40" name="Obrázek 14" descr="Obrázek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0560" y="6332154"/>
            <a:ext cx="1853398" cy="413517"/>
          </a:xfrm>
          <a:prstGeom prst="rect">
            <a:avLst/>
          </a:prstGeom>
          <a:ln w="12700">
            <a:miter lim="400000"/>
          </a:ln>
        </p:spPr>
      </p:pic>
      <p:sp>
        <p:nvSpPr>
          <p:cNvPr id="41" name="KLIKNUTÍM LZE UPRAVIT STYL."/>
          <p:cNvSpPr txBox="1"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/>
          <a:p>
            <a:r>
              <a:t>KLIKNUTÍM LZE UPRAVIT STYL.</a:t>
            </a:r>
          </a:p>
        </p:txBody>
      </p:sp>
      <p:sp>
        <p:nvSpPr>
          <p:cNvPr id="42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Obrázek 9" descr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3410" y="185737"/>
            <a:ext cx="1143422" cy="36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Obrázek 10" descr="Obráze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2711" y="6332154"/>
            <a:ext cx="1726577" cy="414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2" name="Obrázek 12" descr="Obrázek 12"/>
          <p:cNvPicPr>
            <a:picLocks noChangeAspect="1"/>
          </p:cNvPicPr>
          <p:nvPr/>
        </p:nvPicPr>
        <p:blipFill>
          <a:blip r:embed="rId4"/>
          <a:srcRect l="14103" t="41521" r="13772" b="41520"/>
          <a:stretch>
            <a:fillRect/>
          </a:stretch>
        </p:blipFill>
        <p:spPr>
          <a:xfrm>
            <a:off x="8887325" y="6332154"/>
            <a:ext cx="1262515" cy="419874"/>
          </a:xfrm>
          <a:prstGeom prst="rect">
            <a:avLst/>
          </a:prstGeom>
          <a:ln w="12700">
            <a:miter lim="400000"/>
          </a:ln>
        </p:spPr>
      </p:pic>
      <p:pic>
        <p:nvPicPr>
          <p:cNvPr id="53" name="Obrázek 14" descr="Obrázek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0560" y="6332154"/>
            <a:ext cx="1853398" cy="413517"/>
          </a:xfrm>
          <a:prstGeom prst="rect">
            <a:avLst/>
          </a:prstGeom>
          <a:ln w="12700">
            <a:miter lim="400000"/>
          </a:ln>
        </p:spPr>
      </p:pic>
      <p:sp>
        <p:nvSpPr>
          <p:cNvPr id="54" name="KLIKNUTÍM LZE UPRAVIT STYL.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KLIKNUTÍM LZE UPRAVIT STYL.</a:t>
            </a:r>
          </a:p>
        </p:txBody>
      </p:sp>
      <p:sp>
        <p:nvSpPr>
          <p:cNvPr id="55" name="Text úrovně 1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6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Obrázek 9" descr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3410" y="185737"/>
            <a:ext cx="1143422" cy="36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4" name="Obrázek 10" descr="Obráze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2711" y="6332154"/>
            <a:ext cx="1726577" cy="414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65" name="Obrázek 12" descr="Obrázek 12"/>
          <p:cNvPicPr>
            <a:picLocks noChangeAspect="1"/>
          </p:cNvPicPr>
          <p:nvPr/>
        </p:nvPicPr>
        <p:blipFill>
          <a:blip r:embed="rId4"/>
          <a:srcRect l="14103" t="41521" r="13772" b="41520"/>
          <a:stretch>
            <a:fillRect/>
          </a:stretch>
        </p:blipFill>
        <p:spPr>
          <a:xfrm>
            <a:off x="8887325" y="6332154"/>
            <a:ext cx="1262515" cy="419874"/>
          </a:xfrm>
          <a:prstGeom prst="rect">
            <a:avLst/>
          </a:prstGeom>
          <a:ln w="12700">
            <a:miter lim="400000"/>
          </a:ln>
        </p:spPr>
      </p:pic>
      <p:pic>
        <p:nvPicPr>
          <p:cNvPr id="66" name="Obrázek 14" descr="Obrázek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0560" y="6332154"/>
            <a:ext cx="1853398" cy="413517"/>
          </a:xfrm>
          <a:prstGeom prst="rect">
            <a:avLst/>
          </a:prstGeom>
          <a:ln w="12700">
            <a:miter lim="400000"/>
          </a:ln>
        </p:spPr>
      </p:pic>
      <p:sp>
        <p:nvSpPr>
          <p:cNvPr id="67" name="KLIKNUTÍM LZE UPRAVIT STYL."/>
          <p:cNvSpPr txBox="1">
            <a:spLocks noGrp="1"/>
          </p:cNvSpPr>
          <p:nvPr>
            <p:ph type="title" hasCustomPrompt="1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KLIKNUTÍM LZE UPRAVIT STYL.</a:t>
            </a:r>
          </a:p>
        </p:txBody>
      </p:sp>
      <p:sp>
        <p:nvSpPr>
          <p:cNvPr id="68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>
                <a:solidFill>
                  <a:srgbClr val="0072B6"/>
                </a:solidFill>
              </a:defRPr>
            </a:lvl1pPr>
            <a:lvl2pPr marL="0" indent="457200">
              <a:buSzTx/>
              <a:buFontTx/>
              <a:buNone/>
              <a:defRPr sz="2400" b="1">
                <a:solidFill>
                  <a:srgbClr val="0072B6"/>
                </a:solidFill>
              </a:defRPr>
            </a:lvl2pPr>
            <a:lvl3pPr marL="0" indent="914400">
              <a:buSzTx/>
              <a:buFontTx/>
              <a:buNone/>
              <a:defRPr sz="2400" b="1">
                <a:solidFill>
                  <a:srgbClr val="0072B6"/>
                </a:solidFill>
              </a:defRPr>
            </a:lvl3pPr>
            <a:lvl4pPr marL="0" indent="1371600">
              <a:buSzTx/>
              <a:buFontTx/>
              <a:buNone/>
              <a:defRPr sz="2400" b="1">
                <a:solidFill>
                  <a:srgbClr val="0072B6"/>
                </a:solidFill>
              </a:defRPr>
            </a:lvl4pPr>
            <a:lvl5pPr marL="0" indent="1828800">
              <a:buSzTx/>
              <a:buFontTx/>
              <a:buNone/>
              <a:defRPr sz="2400" b="1">
                <a:solidFill>
                  <a:srgbClr val="0072B6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9" name="Zástupný symbol pro text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>
                <a:solidFill>
                  <a:srgbClr val="0072B6"/>
                </a:solidFill>
              </a:defRPr>
            </a:pPr>
            <a:endParaRPr/>
          </a:p>
        </p:txBody>
      </p:sp>
      <p:sp>
        <p:nvSpPr>
          <p:cNvPr id="70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Obrázek 9" descr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3410" y="185737"/>
            <a:ext cx="1143422" cy="36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8" name="Obrázek 10" descr="Obráze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2711" y="6332154"/>
            <a:ext cx="1726577" cy="414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79" name="Obrázek 12" descr="Obrázek 12"/>
          <p:cNvPicPr>
            <a:picLocks noChangeAspect="1"/>
          </p:cNvPicPr>
          <p:nvPr/>
        </p:nvPicPr>
        <p:blipFill>
          <a:blip r:embed="rId4"/>
          <a:srcRect l="14103" t="41521" r="13772" b="41520"/>
          <a:stretch>
            <a:fillRect/>
          </a:stretch>
        </p:blipFill>
        <p:spPr>
          <a:xfrm>
            <a:off x="8887325" y="6332154"/>
            <a:ext cx="1262515" cy="419874"/>
          </a:xfrm>
          <a:prstGeom prst="rect">
            <a:avLst/>
          </a:prstGeom>
          <a:ln w="12700">
            <a:miter lim="400000"/>
          </a:ln>
        </p:spPr>
      </p:pic>
      <p:pic>
        <p:nvPicPr>
          <p:cNvPr id="80" name="Obrázek 14" descr="Obrázek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0560" y="6332154"/>
            <a:ext cx="1853398" cy="413517"/>
          </a:xfrm>
          <a:prstGeom prst="rect">
            <a:avLst/>
          </a:prstGeom>
          <a:ln w="12700">
            <a:miter lim="400000"/>
          </a:ln>
        </p:spPr>
      </p:pic>
      <p:sp>
        <p:nvSpPr>
          <p:cNvPr id="81" name="KLIKNUTÍM LZE UPRAVIT STYL.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KLIKNUTÍM LZE UPRAVIT STYL.</a:t>
            </a:r>
          </a:p>
        </p:txBody>
      </p:sp>
      <p:sp>
        <p:nvSpPr>
          <p:cNvPr id="82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Obrázek 9" descr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3410" y="185737"/>
            <a:ext cx="1143422" cy="36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0" name="Obrázek 10" descr="Obráze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2711" y="6332154"/>
            <a:ext cx="1726577" cy="414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91" name="Obrázek 12" descr="Obrázek 12"/>
          <p:cNvPicPr>
            <a:picLocks noChangeAspect="1"/>
          </p:cNvPicPr>
          <p:nvPr/>
        </p:nvPicPr>
        <p:blipFill>
          <a:blip r:embed="rId4"/>
          <a:srcRect l="14103" t="41521" r="13772" b="41520"/>
          <a:stretch>
            <a:fillRect/>
          </a:stretch>
        </p:blipFill>
        <p:spPr>
          <a:xfrm>
            <a:off x="8887325" y="6332154"/>
            <a:ext cx="1262515" cy="419874"/>
          </a:xfrm>
          <a:prstGeom prst="rect">
            <a:avLst/>
          </a:prstGeom>
          <a:ln w="12700">
            <a:miter lim="400000"/>
          </a:ln>
        </p:spPr>
      </p:pic>
      <p:pic>
        <p:nvPicPr>
          <p:cNvPr id="92" name="Obrázek 14" descr="Obrázek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0560" y="6332154"/>
            <a:ext cx="1853398" cy="413517"/>
          </a:xfrm>
          <a:prstGeom prst="rect">
            <a:avLst/>
          </a:prstGeom>
          <a:ln w="12700">
            <a:miter lim="400000"/>
          </a:ln>
        </p:spPr>
      </p:pic>
      <p:sp>
        <p:nvSpPr>
          <p:cNvPr id="9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Obrázek 9" descr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3410" y="185737"/>
            <a:ext cx="1143422" cy="36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1" name="Obrázek 10" descr="Obráze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2711" y="6332154"/>
            <a:ext cx="1726577" cy="414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" name="Obrázek 12" descr="Obrázek 12"/>
          <p:cNvPicPr>
            <a:picLocks noChangeAspect="1"/>
          </p:cNvPicPr>
          <p:nvPr/>
        </p:nvPicPr>
        <p:blipFill>
          <a:blip r:embed="rId4"/>
          <a:srcRect l="14103" t="41521" r="13772" b="41520"/>
          <a:stretch>
            <a:fillRect/>
          </a:stretch>
        </p:blipFill>
        <p:spPr>
          <a:xfrm>
            <a:off x="8887325" y="6332154"/>
            <a:ext cx="1262515" cy="419874"/>
          </a:xfrm>
          <a:prstGeom prst="rect">
            <a:avLst/>
          </a:prstGeom>
          <a:ln w="12700">
            <a:miter lim="400000"/>
          </a:ln>
        </p:spPr>
      </p:pic>
      <p:pic>
        <p:nvPicPr>
          <p:cNvPr id="103" name="Obrázek 14" descr="Obrázek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0560" y="6332154"/>
            <a:ext cx="1853398" cy="413517"/>
          </a:xfrm>
          <a:prstGeom prst="rect">
            <a:avLst/>
          </a:prstGeom>
          <a:ln w="12700">
            <a:miter lim="400000"/>
          </a:ln>
        </p:spPr>
      </p:pic>
      <p:sp>
        <p:nvSpPr>
          <p:cNvPr id="104" name="KLIKNUTÍM LZE UPRAVIT STYL."/>
          <p:cNvSpPr txBox="1">
            <a:spLocks noGrp="1"/>
          </p:cNvSpPr>
          <p:nvPr>
            <p:ph type="title" hasCustomPrompt="1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KLIKNUTÍM LZE UPRAVIT STYL.</a:t>
            </a:r>
          </a:p>
        </p:txBody>
      </p:sp>
      <p:sp>
        <p:nvSpPr>
          <p:cNvPr id="105" name="Text úrovně 1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06" name="Zástupný symbol pro text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107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Obrázek 9" descr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3410" y="185737"/>
            <a:ext cx="1143422" cy="36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Obrázek 10" descr="Obráze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2711" y="6332154"/>
            <a:ext cx="1726577" cy="414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6" name="Obrázek 12" descr="Obrázek 12"/>
          <p:cNvPicPr>
            <a:picLocks noChangeAspect="1"/>
          </p:cNvPicPr>
          <p:nvPr/>
        </p:nvPicPr>
        <p:blipFill>
          <a:blip r:embed="rId4"/>
          <a:srcRect l="14103" t="41521" r="13772" b="41520"/>
          <a:stretch>
            <a:fillRect/>
          </a:stretch>
        </p:blipFill>
        <p:spPr>
          <a:xfrm>
            <a:off x="8887325" y="6332154"/>
            <a:ext cx="1262515" cy="419874"/>
          </a:xfrm>
          <a:prstGeom prst="rect">
            <a:avLst/>
          </a:prstGeom>
          <a:ln w="12700">
            <a:miter lim="400000"/>
          </a:ln>
        </p:spPr>
      </p:pic>
      <p:pic>
        <p:nvPicPr>
          <p:cNvPr id="117" name="Obrázek 14" descr="Obrázek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0560" y="6332154"/>
            <a:ext cx="1853398" cy="413517"/>
          </a:xfrm>
          <a:prstGeom prst="rect">
            <a:avLst/>
          </a:prstGeom>
          <a:ln w="12700">
            <a:miter lim="400000"/>
          </a:ln>
        </p:spPr>
      </p:pic>
      <p:sp>
        <p:nvSpPr>
          <p:cNvPr id="118" name="KLIKNUTÍM LZE UPRAVIT STYL."/>
          <p:cNvSpPr txBox="1">
            <a:spLocks noGrp="1"/>
          </p:cNvSpPr>
          <p:nvPr>
            <p:ph type="title" hasCustomPrompt="1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KLIKNUTÍM LZE UPRAVIT STYL.</a:t>
            </a:r>
          </a:p>
        </p:txBody>
      </p:sp>
      <p:sp>
        <p:nvSpPr>
          <p:cNvPr id="119" name="Zástupný symbol obrázku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20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2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9" descr="Obrázek 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603410" y="185737"/>
            <a:ext cx="1143422" cy="36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Obrázek 10" descr="Obrázek 1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232711" y="6332154"/>
            <a:ext cx="1726577" cy="414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Obrázek 12" descr="Obrázek 12"/>
          <p:cNvPicPr>
            <a:picLocks noChangeAspect="1"/>
          </p:cNvPicPr>
          <p:nvPr/>
        </p:nvPicPr>
        <p:blipFill>
          <a:blip r:embed="rId13"/>
          <a:srcRect l="14103" t="41521" r="13772" b="41520"/>
          <a:stretch>
            <a:fillRect/>
          </a:stretch>
        </p:blipFill>
        <p:spPr>
          <a:xfrm>
            <a:off x="8887325" y="6332154"/>
            <a:ext cx="1262515" cy="419874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Obrázek 14" descr="Obrázek 1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940560" y="6332154"/>
            <a:ext cx="1853398" cy="413517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KLIKNUTÍM LZE UPRAVIT STYL."/>
          <p:cNvSpPr txBox="1"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KLIKNUTÍM LZE UPRAVIT STYL.</a:t>
            </a:r>
          </a:p>
        </p:txBody>
      </p:sp>
      <p:sp>
        <p:nvSpPr>
          <p:cNvPr id="7" name="Text úrovně 1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8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72B6"/>
          </a:solidFill>
          <a:uFillTx/>
          <a:latin typeface="+mj-lt"/>
          <a:ea typeface="+mj-ea"/>
          <a:cs typeface="+mj-cs"/>
          <a:sym typeface="Helvetica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72B6"/>
          </a:solidFill>
          <a:uFillTx/>
          <a:latin typeface="+mj-lt"/>
          <a:ea typeface="+mj-ea"/>
          <a:cs typeface="+mj-cs"/>
          <a:sym typeface="Helvetica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72B6"/>
          </a:solidFill>
          <a:uFillTx/>
          <a:latin typeface="+mj-lt"/>
          <a:ea typeface="+mj-ea"/>
          <a:cs typeface="+mj-cs"/>
          <a:sym typeface="Helvetica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72B6"/>
          </a:solidFill>
          <a:uFillTx/>
          <a:latin typeface="+mj-lt"/>
          <a:ea typeface="+mj-ea"/>
          <a:cs typeface="+mj-cs"/>
          <a:sym typeface="Helvetica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72B6"/>
          </a:solidFill>
          <a:uFillTx/>
          <a:latin typeface="+mj-lt"/>
          <a:ea typeface="+mj-ea"/>
          <a:cs typeface="+mj-cs"/>
          <a:sym typeface="Helvetica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72B6"/>
          </a:solidFill>
          <a:uFillTx/>
          <a:latin typeface="+mj-lt"/>
          <a:ea typeface="+mj-ea"/>
          <a:cs typeface="+mj-cs"/>
          <a:sym typeface="Helvetica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72B6"/>
          </a:solidFill>
          <a:uFillTx/>
          <a:latin typeface="+mj-lt"/>
          <a:ea typeface="+mj-ea"/>
          <a:cs typeface="+mj-cs"/>
          <a:sym typeface="Helvetica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72B6"/>
          </a:solidFill>
          <a:uFillTx/>
          <a:latin typeface="+mj-lt"/>
          <a:ea typeface="+mj-ea"/>
          <a:cs typeface="+mj-cs"/>
          <a:sym typeface="Helvetica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72B6"/>
          </a:solidFill>
          <a:uFillTx/>
          <a:latin typeface="+mj-lt"/>
          <a:ea typeface="+mj-ea"/>
          <a:cs typeface="+mj-cs"/>
          <a:sym typeface="Helvetica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Zástupný symbol pro číslo snímku 2"/>
          <p:cNvSpPr txBox="1">
            <a:spLocks noGrp="1"/>
          </p:cNvSpPr>
          <p:nvPr>
            <p:ph type="sldNum" sz="quarter" idx="2"/>
          </p:nvPr>
        </p:nvSpPr>
        <p:spPr>
          <a:xfrm>
            <a:off x="11172418" y="6414760"/>
            <a:ext cx="181383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pic>
        <p:nvPicPr>
          <p:cNvPr id="141" name="Obrázek" descr="Obráze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824" y="334172"/>
            <a:ext cx="7749020" cy="5811765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Obrázek" descr="Obrázek">
            <a:extLst>
              <a:ext uri="{FF2B5EF4-FFF2-40B4-BE49-F238E27FC236}">
                <a16:creationId xmlns:a16="http://schemas.microsoft.com/office/drawing/2014/main" id="{53660742-1CE7-0517-EEAC-4205FE2254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7182" y="334172"/>
            <a:ext cx="1612901" cy="787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Obrázek" descr="Obrázek">
            <a:extLst>
              <a:ext uri="{FF2B5EF4-FFF2-40B4-BE49-F238E27FC236}">
                <a16:creationId xmlns:a16="http://schemas.microsoft.com/office/drawing/2014/main" id="{8C861DDD-7815-6F59-0F9A-13E747CF38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89994" y="1305453"/>
            <a:ext cx="2369277" cy="601526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Obrázek" descr="Obrázek">
            <a:extLst>
              <a:ext uri="{FF2B5EF4-FFF2-40B4-BE49-F238E27FC236}">
                <a16:creationId xmlns:a16="http://schemas.microsoft.com/office/drawing/2014/main" id="{5A1561E0-0341-9D2E-8BAC-824C6A67AA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89994" y="1980285"/>
            <a:ext cx="3249232" cy="921122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Obrázek" descr="Obrázek">
            <a:extLst>
              <a:ext uri="{FF2B5EF4-FFF2-40B4-BE49-F238E27FC236}">
                <a16:creationId xmlns:a16="http://schemas.microsoft.com/office/drawing/2014/main" id="{450CE63B-87A9-C6DF-2529-737E94469FB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77182" y="2847594"/>
            <a:ext cx="2116667" cy="91659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Obrázek" descr="Obrázek">
            <a:extLst>
              <a:ext uri="{FF2B5EF4-FFF2-40B4-BE49-F238E27FC236}">
                <a16:creationId xmlns:a16="http://schemas.microsoft.com/office/drawing/2014/main" id="{4609C94A-B6A8-57A1-B1E0-B3785B794AB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82558" y="3778058"/>
            <a:ext cx="2919267" cy="900108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Obrázek" descr="Obrázek">
            <a:extLst>
              <a:ext uri="{FF2B5EF4-FFF2-40B4-BE49-F238E27FC236}">
                <a16:creationId xmlns:a16="http://schemas.microsoft.com/office/drawing/2014/main" id="{68524DC1-DB1E-3D42-BAE7-348871203A9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97178" y="4804772"/>
            <a:ext cx="1643139" cy="787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Obrázek" descr="Obrázek">
            <a:extLst>
              <a:ext uri="{FF2B5EF4-FFF2-40B4-BE49-F238E27FC236}">
                <a16:creationId xmlns:a16="http://schemas.microsoft.com/office/drawing/2014/main" id="{81A21107-830E-DA3A-076A-650ECECC824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277393" y="4624730"/>
            <a:ext cx="1350162" cy="900108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Obrázek" descr="Obrázek">
            <a:extLst>
              <a:ext uri="{FF2B5EF4-FFF2-40B4-BE49-F238E27FC236}">
                <a16:creationId xmlns:a16="http://schemas.microsoft.com/office/drawing/2014/main" id="{54B014EF-7EDF-F9EB-BF81-E79242BC801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18266" y="5616096"/>
            <a:ext cx="3743634" cy="43227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st your AI ideas before you inve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b="1" dirty="0"/>
              <a:t>test</a:t>
            </a:r>
            <a:r>
              <a:rPr dirty="0"/>
              <a:t> your AI ideas </a:t>
            </a:r>
            <a:r>
              <a:rPr b="1" dirty="0"/>
              <a:t>before</a:t>
            </a:r>
            <a:r>
              <a:rPr dirty="0"/>
              <a:t> you </a:t>
            </a:r>
            <a:r>
              <a:rPr b="1" dirty="0"/>
              <a:t>invest</a:t>
            </a:r>
          </a:p>
        </p:txBody>
      </p:sp>
      <p:sp>
        <p:nvSpPr>
          <p:cNvPr id="144" name="infrastruktury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cs-CZ" dirty="0"/>
              <a:t>I</a:t>
            </a:r>
            <a:r>
              <a:rPr dirty="0" err="1"/>
              <a:t>nfrastruktu</a:t>
            </a:r>
            <a:r>
              <a:rPr lang="cs-CZ" dirty="0" err="1"/>
              <a:t>ry</a:t>
            </a:r>
            <a:endParaRPr lang="cs-CZ" dirty="0"/>
          </a:p>
          <a:p>
            <a:pPr lvl="1"/>
            <a:r>
              <a:rPr lang="cs-CZ" dirty="0" err="1"/>
              <a:t>Testbed</a:t>
            </a:r>
            <a:r>
              <a:rPr lang="cs-CZ" dirty="0"/>
              <a:t> </a:t>
            </a:r>
            <a:r>
              <a:rPr lang="cs-CZ" dirty="0" err="1"/>
              <a:t>prumysl</a:t>
            </a:r>
            <a:r>
              <a:rPr lang="cs-CZ" dirty="0"/>
              <a:t> 4.0</a:t>
            </a:r>
          </a:p>
          <a:p>
            <a:pPr lvl="1"/>
            <a:r>
              <a:rPr lang="cs-CZ" dirty="0" err="1"/>
              <a:t>Virtualizovana</a:t>
            </a:r>
            <a:r>
              <a:rPr lang="cs-CZ" dirty="0"/>
              <a:t> infrastruktura</a:t>
            </a:r>
          </a:p>
          <a:p>
            <a:r>
              <a:rPr lang="cs-CZ" dirty="0"/>
              <a:t>Produkty a služby pro veřejnou a samosprávu</a:t>
            </a:r>
          </a:p>
          <a:p>
            <a:pPr lvl="1"/>
            <a:r>
              <a:rPr lang="cs-CZ" dirty="0"/>
              <a:t>E = Energie</a:t>
            </a:r>
          </a:p>
          <a:p>
            <a:pPr lvl="1"/>
            <a:r>
              <a:rPr lang="cs-CZ" dirty="0"/>
              <a:t>R = Rozpočet</a:t>
            </a:r>
          </a:p>
          <a:p>
            <a:pPr lvl="1"/>
            <a:r>
              <a:rPr lang="cs-CZ" dirty="0"/>
              <a:t>S = Spokojenost</a:t>
            </a:r>
          </a:p>
          <a:p>
            <a:pPr lvl="1"/>
            <a:endParaRPr lang="cs-CZ" dirty="0"/>
          </a:p>
          <a:p>
            <a:pPr lvl="1"/>
            <a:endParaRPr dirty="0"/>
          </a:p>
        </p:txBody>
      </p:sp>
      <p:sp>
        <p:nvSpPr>
          <p:cNvPr id="145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172418" y="6414760"/>
            <a:ext cx="181382" cy="24830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4" name="infrastruktury">
            <a:extLst>
              <a:ext uri="{FF2B5EF4-FFF2-40B4-BE49-F238E27FC236}">
                <a16:creationId xmlns:a16="http://schemas.microsoft.com/office/drawing/2014/main" id="{1C557E3B-4997-03F7-1FFC-232D5160F801}"/>
              </a:ext>
            </a:extLst>
          </p:cNvPr>
          <p:cNvSpPr txBox="1">
            <a:spLocks noGrp="1"/>
          </p:cNvSpPr>
          <p:nvPr/>
        </p:nvSpPr>
        <p:spPr>
          <a:xfrm>
            <a:off x="6172202" y="1825625"/>
            <a:ext cx="5181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234439" marR="0" indent="-320039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r>
              <a:rPr lang="cs-CZ" dirty="0"/>
              <a:t>Produkty a Služby pro SME</a:t>
            </a:r>
          </a:p>
          <a:p>
            <a:pPr lvl="1"/>
            <a:r>
              <a:rPr lang="cs-CZ" dirty="0"/>
              <a:t>S = Dodavatelé</a:t>
            </a:r>
          </a:p>
          <a:p>
            <a:pPr lvl="1"/>
            <a:r>
              <a:rPr lang="cs-CZ" dirty="0"/>
              <a:t>I = Vstupy</a:t>
            </a:r>
          </a:p>
          <a:p>
            <a:pPr lvl="1"/>
            <a:r>
              <a:rPr lang="cs-CZ" dirty="0"/>
              <a:t>P = Výroba</a:t>
            </a:r>
          </a:p>
          <a:p>
            <a:pPr lvl="1"/>
            <a:r>
              <a:rPr lang="cs-CZ" dirty="0"/>
              <a:t>O = Výstupy</a:t>
            </a:r>
          </a:p>
          <a:p>
            <a:pPr lvl="1"/>
            <a:r>
              <a:rPr lang="cs-CZ" dirty="0"/>
              <a:t>C = Zákazníci</a:t>
            </a:r>
          </a:p>
          <a:p>
            <a:pPr lvl="1"/>
            <a:endParaRPr lang="cs-CZ" dirty="0"/>
          </a:p>
          <a:p>
            <a:r>
              <a:rPr lang="cs-CZ" dirty="0"/>
              <a:t>Viz smyčka</a:t>
            </a:r>
          </a:p>
          <a:p>
            <a:pPr lvl="1"/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6FE1B1-82E0-32C3-6AAE-87AE2B446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02744"/>
            <a:ext cx="10515600" cy="1325563"/>
          </a:xfrm>
        </p:spPr>
        <p:txBody>
          <a:bodyPr/>
          <a:lstStyle/>
          <a:p>
            <a:r>
              <a:rPr lang="cs-CZ" dirty="0"/>
              <a:t>AI prověří pořádek v procesech a datech</a:t>
            </a:r>
          </a:p>
        </p:txBody>
      </p:sp>
    </p:spTree>
    <p:extLst>
      <p:ext uri="{BB962C8B-B14F-4D97-AF65-F5344CB8AC3E}">
        <p14:creationId xmlns:p14="http://schemas.microsoft.com/office/powerpoint/2010/main" val="240500861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Motiv Office">
  <a:themeElements>
    <a:clrScheme name="Motiv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Motiv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Motiv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Motiv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50AAAD1045CF54C8E26504B240A16CC" ma:contentTypeVersion="11" ma:contentTypeDescription="Vytvoří nový dokument" ma:contentTypeScope="" ma:versionID="b8dc41078b0cedb95fde574713eb8b62">
  <xsd:schema xmlns:xsd="http://www.w3.org/2001/XMLSchema" xmlns:xs="http://www.w3.org/2001/XMLSchema" xmlns:p="http://schemas.microsoft.com/office/2006/metadata/properties" xmlns:ns2="5620aeca-4e7c-4b77-a4b4-9d5a6d5b7f68" xmlns:ns3="d1c71881-d2f7-4333-969c-f2d3d3e0c397" targetNamespace="http://schemas.microsoft.com/office/2006/metadata/properties" ma:root="true" ma:fieldsID="4ed042fb5ad3cceeb925240de6638a47" ns2:_="" ns3:_="">
    <xsd:import namespace="5620aeca-4e7c-4b77-a4b4-9d5a6d5b7f68"/>
    <xsd:import namespace="d1c71881-d2f7-4333-969c-f2d3d3e0c3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20aeca-4e7c-4b77-a4b4-9d5a6d5b7f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Značky obrázků" ma:readOnly="false" ma:fieldId="{5cf76f15-5ced-4ddc-b409-7134ff3c332f}" ma:taxonomyMulti="true" ma:sspId="66d2233e-f51f-4a80-9a78-f59575beef9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c71881-d2f7-4333-969c-f2d3d3e0c39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e9eb907e-5d64-4f1b-83b9-ba03ff59615b}" ma:internalName="TaxCatchAll" ma:showField="CatchAllData" ma:web="d1c71881-d2f7-4333-969c-f2d3d3e0c3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407BDA-D4DB-482E-8E9D-0FAD852AEBE8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5620aeca-4e7c-4b77-a4b4-9d5a6d5b7f68"/>
    <ds:schemaRef ds:uri="d1c71881-d2f7-4333-969c-f2d3d3e0c397"/>
  </ds:schemaRefs>
</ds:datastoreItem>
</file>

<file path=customXml/itemProps2.xml><?xml version="1.0" encoding="utf-8"?>
<ds:datastoreItem xmlns:ds="http://schemas.openxmlformats.org/officeDocument/2006/customXml" ds:itemID="{22D5DCFB-924C-4F75-9178-56EFD3811C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Širokoúhlá obrazovka</PresentationFormat>
  <Slides>3</Slides>
  <Notes>0</Notes>
  <HiddenSlides>0</HiddenSlide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Office</vt:lpstr>
      <vt:lpstr>Prezentace aplikace PowerPoint</vt:lpstr>
      <vt:lpstr>test your AI ideas before you invest</vt:lpstr>
      <vt:lpstr>AI prověří pořádek v procesech a datech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cp:lastModifiedBy>david pesek</cp:lastModifiedBy>
  <cp:revision>1</cp:revision>
  <dcterms:modified xsi:type="dcterms:W3CDTF">2023-06-19T15:00:12Z</dcterms:modified>
</cp:coreProperties>
</file>